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4A53F-E003-4C7F-9880-740D2E66800F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B800B-F8A6-4D67-BAA5-2DDFBFEC6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Color and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each of the following slides, estimate the surface temperature of the circled stars.  Use the “star color and temperature” table on page 622 in the McDougal text to help you.</a:t>
            </a:r>
          </a:p>
          <a:p>
            <a:r>
              <a:rPr lang="en-US" dirty="0" smtClean="0"/>
              <a:t>Write down your temperature estimations for each prominently colored star in the circle on a sheet of paper, numbered 1-10.</a:t>
            </a:r>
          </a:p>
          <a:p>
            <a:pPr>
              <a:buNone/>
            </a:pPr>
            <a:r>
              <a:rPr lang="en-US" dirty="0" smtClean="0"/>
              <a:t>		Example: #1 Orange Star 3900°C - 5200°C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GC6960_Witch's_Broom_Nebu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843"/>
            <a:ext cx="9144000" cy="609231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48000" y="381000"/>
            <a:ext cx="1524000" cy="19812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9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RION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8615"/>
            <a:ext cx="9144000" cy="618076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48000" y="914400"/>
            <a:ext cx="685800" cy="6858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876800" y="5486400"/>
            <a:ext cx="685800" cy="6858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10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bireo_Beta_Cyg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843"/>
            <a:ext cx="9144000" cy="609231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886200" y="2743200"/>
            <a:ext cx="1143000" cy="1295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llinder_399_Asteri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2313"/>
          </a:xfrm>
        </p:spPr>
      </p:pic>
      <p:sp>
        <p:nvSpPr>
          <p:cNvPr id="5" name="Oval 4"/>
          <p:cNvSpPr/>
          <p:nvPr/>
        </p:nvSpPr>
        <p:spPr>
          <a:xfrm>
            <a:off x="3962400" y="1905000"/>
            <a:ext cx="1143000" cy="1295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s-1998-28-d-large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28600"/>
            <a:ext cx="6553200" cy="645490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248400" y="381000"/>
            <a:ext cx="1143000" cy="1295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s-2005-02-f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657600" y="2667000"/>
            <a:ext cx="1295400" cy="1371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66800" y="0"/>
            <a:ext cx="762000" cy="8382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s-2010-28-b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6280"/>
            <a:ext cx="9144000" cy="530352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162800" y="990600"/>
            <a:ext cx="1600200" cy="2514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5_Globular_Clu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843"/>
            <a:ext cx="9144000" cy="609231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114800" y="2362200"/>
            <a:ext cx="533400" cy="609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46_Open_Clu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843"/>
            <a:ext cx="9144000" cy="609231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19800" y="609600"/>
            <a:ext cx="1143000" cy="1295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7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GC281_Pac_Man_Nebu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843"/>
            <a:ext cx="9144000" cy="609231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391400" y="2362200"/>
            <a:ext cx="457200" cy="609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010400" y="5029200"/>
            <a:ext cx="457200" cy="6096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8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72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Star Color and Temperature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</cp:revision>
  <dcterms:created xsi:type="dcterms:W3CDTF">2011-03-28T22:20:02Z</dcterms:created>
  <dcterms:modified xsi:type="dcterms:W3CDTF">2011-03-29T11:17:08Z</dcterms:modified>
</cp:coreProperties>
</file>